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1" r:id="rId2"/>
    <p:sldId id="299" r:id="rId3"/>
    <p:sldId id="294" r:id="rId4"/>
    <p:sldId id="300" r:id="rId5"/>
    <p:sldId id="306" r:id="rId6"/>
    <p:sldId id="304" r:id="rId7"/>
    <p:sldId id="305" r:id="rId8"/>
    <p:sldId id="307" r:id="rId9"/>
    <p:sldId id="308" r:id="rId10"/>
    <p:sldId id="309" r:id="rId11"/>
    <p:sldId id="310" r:id="rId12"/>
    <p:sldId id="311" r:id="rId13"/>
    <p:sldId id="312" r:id="rId14"/>
    <p:sldId id="313" r:id="rId15"/>
    <p:sldId id="314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878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46B976-9E7B-5F9F-C920-2C319EB3D2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7DAF8D-0FBD-625D-3004-8019015449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5507D4-AA29-4DD5-C7A4-F626D8AFB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F1F2F-AB09-4A7F-AC0A-8C5072E0432D}" type="datetimeFigureOut">
              <a:rPr lang="en-IN" smtClean="0"/>
              <a:t>22-04-2026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073234-0E3D-EFA4-872C-1C9CC328D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B31E5B-22B9-5E56-68DF-6FA507934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7FF0F-422B-4D2B-9C26-1C413846FE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47482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CC706-4F45-1E6A-8364-CF506E9DD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8D481D-BBB3-8746-D8FC-0B6ACB135C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53FCE3-2A30-80E4-C5A2-92A5DBFDB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F1F2F-AB09-4A7F-AC0A-8C5072E0432D}" type="datetimeFigureOut">
              <a:rPr lang="en-IN" smtClean="0"/>
              <a:t>22-04-2026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7C39B4-2BF2-5816-6D2F-0BEDD2143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E55663-AFE1-F175-C68A-29159CF75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7FF0F-422B-4D2B-9C26-1C413846FE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0459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975AC0-7894-0F05-4A1E-6502B7023E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827FB9-15BB-D8B1-44A2-536B898BE7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2E270A-9548-EDD7-2633-D10223150D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F1F2F-AB09-4A7F-AC0A-8C5072E0432D}" type="datetimeFigureOut">
              <a:rPr lang="en-IN" smtClean="0"/>
              <a:t>22-04-2026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B6F112-CB4B-5248-D533-16420DB7B8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E1C2FF-F782-BD2E-89C2-1245C7264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7FF0F-422B-4D2B-9C26-1C413846FE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26686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E46814-F414-4DA6-737B-81091007A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8B0072-72E5-93FC-4F98-9EE592596A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A3B7B2-6A91-2662-7307-EFCF32A65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F1F2F-AB09-4A7F-AC0A-8C5072E0432D}" type="datetimeFigureOut">
              <a:rPr lang="en-IN" smtClean="0"/>
              <a:t>22-04-2026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AD1A61-6897-9140-D555-3AD1B063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50DD7-3E3B-7C2E-935F-FBAC19FB6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7FF0F-422B-4D2B-9C26-1C413846FE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05645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AF2A1-A309-7641-7D5E-C434EE199A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8289AE-4C79-A1CF-760D-E79143B02D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2EB055-CDCD-029A-C698-90F34F6913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F1F2F-AB09-4A7F-AC0A-8C5072E0432D}" type="datetimeFigureOut">
              <a:rPr lang="en-IN" smtClean="0"/>
              <a:t>22-04-2026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5E02FD-619A-C50E-3078-9B432E38E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4751A7-9379-C08E-536E-E3EC6B103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7FF0F-422B-4D2B-9C26-1C413846FE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63679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A59316-DFE1-70FB-9DD9-323D5E0A75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4A109-CB2D-7B5B-C7BF-DFF22FBA1F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DCE31A-24A7-217D-A89B-0EE5B01740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FCC07F-4164-253E-91BD-8E6948503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F1F2F-AB09-4A7F-AC0A-8C5072E0432D}" type="datetimeFigureOut">
              <a:rPr lang="en-IN" smtClean="0"/>
              <a:t>22-04-2026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F7EC9E-E260-7CEF-3432-97DE4CDEC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0A787D-0FA5-CF4F-9B41-C4701F9F6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7FF0F-422B-4D2B-9C26-1C413846FE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78207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7E5EE2-29DE-C63B-4587-A6ACABDF7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8E7C00-C3CA-64F7-F3E0-67AC41E328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96479E-5A09-A025-48FC-AF083DEF8A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FA1110B-2750-5BB6-90FE-B42A175082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D6F533-8579-9F8C-606D-8A7C021EBF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6FAFCE-081D-4D3D-7E8F-6B304187A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F1F2F-AB09-4A7F-AC0A-8C5072E0432D}" type="datetimeFigureOut">
              <a:rPr lang="en-IN" smtClean="0"/>
              <a:t>22-04-2026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799C18-2CE9-F17E-0BF3-02D34092C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AB0E08-6C61-06CA-AD01-5C39B1D98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7FF0F-422B-4D2B-9C26-1C413846FE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05879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DB21A-B8E2-A247-6321-10C19796B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605438-5F12-9876-0520-766EF5786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F1F2F-AB09-4A7F-AC0A-8C5072E0432D}" type="datetimeFigureOut">
              <a:rPr lang="en-IN" smtClean="0"/>
              <a:t>22-04-2026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3A7D64F-80DF-D92A-E174-83E1B2DAF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77997F-F6FD-14DB-B68E-5E7F96625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7FF0F-422B-4D2B-9C26-1C413846FE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19571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CD98318-BA13-59BC-B72C-7570AFAAA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F1F2F-AB09-4A7F-AC0A-8C5072E0432D}" type="datetimeFigureOut">
              <a:rPr lang="en-IN" smtClean="0"/>
              <a:t>22-04-2026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F9FF80-E04C-9D9E-1D19-6180E29B9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B01604-9E2B-2FEB-CB2E-E8A17D341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7FF0F-422B-4D2B-9C26-1C413846FE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48923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CEB4B-0288-ABA5-DAF9-58E1699168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77373-022D-9268-A475-8B59712C24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101473-855C-832B-B4C5-3692099CA4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12FB1D-4A1B-7FE2-B713-FF723EC55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F1F2F-AB09-4A7F-AC0A-8C5072E0432D}" type="datetimeFigureOut">
              <a:rPr lang="en-IN" smtClean="0"/>
              <a:t>22-04-2026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03B709-6B5F-7034-A1AE-46A62D5BA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7F78A1-D6CB-CE67-2450-94D77DD4E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7FF0F-422B-4D2B-9C26-1C413846FE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87703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336F93-1671-AF00-E5F9-A6BCD89E1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3F61D6-245B-E4C8-B505-3EDDB37EF4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234B53-AD9D-0E33-070B-C8B94A4CCB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BC9219-D3A9-391D-49A6-2D0F38EC8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F1F2F-AB09-4A7F-AC0A-8C5072E0432D}" type="datetimeFigureOut">
              <a:rPr lang="en-IN" smtClean="0"/>
              <a:t>22-04-2026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0E682E-5296-BDAA-E877-9647A49C6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E803AB-18C3-E27D-5D36-AC4E9D79A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7FF0F-422B-4D2B-9C26-1C413846FE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74220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24079C3-B117-19A7-AFC2-09CFAD29C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A8CEA6-BA1A-1198-690D-0EB4B838B9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324842-DE0D-2915-2A69-815FAD7C94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FF1F2F-AB09-4A7F-AC0A-8C5072E0432D}" type="datetimeFigureOut">
              <a:rPr lang="en-IN" smtClean="0"/>
              <a:t>22-04-2026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CF392D-561C-BC2D-9710-D6B1E51CC5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29099-0C54-8C67-95DF-D0C04764AD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7FF0F-422B-4D2B-9C26-1C413846FE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35285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17D79-E6AC-8B98-EA5D-D7E3B6E10D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72559"/>
            <a:ext cx="9144000" cy="2387600"/>
          </a:xfrm>
        </p:spPr>
        <p:txBody>
          <a:bodyPr>
            <a:normAutofit/>
          </a:bodyPr>
          <a:lstStyle/>
          <a:p>
            <a:r>
              <a:rPr lang="en-GB" b="1" dirty="0" err="1">
                <a:latin typeface="Arial Black" panose="020B0A04020102020204" pitchFamily="34" charset="0"/>
              </a:rPr>
              <a:t>Zepto</a:t>
            </a:r>
            <a:br>
              <a:rPr lang="en-GB" b="1" dirty="0">
                <a:latin typeface="Arial Black" panose="020B0A04020102020204" pitchFamily="34" charset="0"/>
              </a:rPr>
            </a:br>
            <a:r>
              <a:rPr lang="en-GB" sz="3300" dirty="0">
                <a:latin typeface="Arial Black" panose="020B0A04020102020204" pitchFamily="34" charset="0"/>
              </a:rPr>
              <a:t>Platinum Charge</a:t>
            </a:r>
            <a:br>
              <a:rPr lang="en-IN" sz="3300" dirty="0">
                <a:latin typeface="Arial Black" panose="020B0A04020102020204" pitchFamily="34" charset="0"/>
              </a:rPr>
            </a:br>
            <a:endParaRPr lang="en-IN" sz="33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439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3C1119-F037-3440-3D80-2A94F663B6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D7E4B7-5039-BE20-2A25-4C3589CC0C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72559"/>
            <a:ext cx="9144000" cy="2387600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 Black" panose="020B0A04020102020204" pitchFamily="34" charset="0"/>
              </a:rPr>
              <a:t>1168 x 1460</a:t>
            </a:r>
            <a:endParaRPr lang="en-IN" sz="33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4295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C898B8-E4B3-6E05-C0BB-A640A83AB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3EC4B9-0CF5-3FB8-DCDD-8C12EBBF99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2697" y="1377600"/>
            <a:ext cx="3437857" cy="429732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3F4A9AD-AF96-8C8B-DA73-5B135CFB8D39}"/>
              </a:ext>
            </a:extLst>
          </p:cNvPr>
          <p:cNvSpPr txBox="1"/>
          <p:nvPr/>
        </p:nvSpPr>
        <p:spPr>
          <a:xfrm>
            <a:off x="5161780" y="360507"/>
            <a:ext cx="1376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1168 x 1460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08AE859-3D6C-103E-B027-257A7E8CAE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54207" y="1377600"/>
            <a:ext cx="3437856" cy="429732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16DFA4E-EEF5-4C93-3FAD-E7AFA0EE95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5717" y="1377600"/>
            <a:ext cx="3437856" cy="4297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4214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A42317-3619-8EEF-8F90-073E53C048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52C50-6EB9-0206-EC88-C37755958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72559"/>
            <a:ext cx="9144000" cy="2387600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 Black" panose="020B0A04020102020204" pitchFamily="34" charset="0"/>
              </a:rPr>
              <a:t>459 x 612</a:t>
            </a:r>
            <a:endParaRPr lang="en-IN" sz="33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9730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9B88CA-477F-C258-EBA3-75E7B3B180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C14D044-3929-BC1B-96F7-BA0F38E90D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0129" y="1377600"/>
            <a:ext cx="3376567" cy="450209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DE7117C-3CA8-8F89-D794-CDA8114CD930}"/>
              </a:ext>
            </a:extLst>
          </p:cNvPr>
          <p:cNvSpPr txBox="1"/>
          <p:nvPr/>
        </p:nvSpPr>
        <p:spPr>
          <a:xfrm>
            <a:off x="5161780" y="360507"/>
            <a:ext cx="1376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459 x 612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BC2688-D972-F17A-9928-8AB6ABDD77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04322" y="1377600"/>
            <a:ext cx="3376567" cy="45020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1FAEB6-78BC-6F73-E21A-B7F694B353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07688" y="1377600"/>
            <a:ext cx="3376567" cy="4502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7082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47E8A9-2E70-FAA5-ACF3-B53CB4150D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762144-0B37-1F23-1FD5-86070E8008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72559"/>
            <a:ext cx="9144000" cy="2387600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 Black" panose="020B0A04020102020204" pitchFamily="34" charset="0"/>
              </a:rPr>
              <a:t>912 x 570</a:t>
            </a:r>
            <a:endParaRPr lang="en-IN" sz="33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31050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F15E1-8CAB-5ED5-A143-A70A1ECCE8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E4562DB-1C61-F49A-FF06-65ADBE6CA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59164" y="946164"/>
            <a:ext cx="4357114" cy="2723196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9648C1C-8325-EFCE-4238-ADE87383E813}"/>
              </a:ext>
            </a:extLst>
          </p:cNvPr>
          <p:cNvSpPr txBox="1"/>
          <p:nvPr/>
        </p:nvSpPr>
        <p:spPr>
          <a:xfrm>
            <a:off x="5161780" y="360507"/>
            <a:ext cx="1376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912 x 570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3A11F96-613E-17FB-42DD-7941CD6783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42097" y="946164"/>
            <a:ext cx="4357114" cy="2723196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F7A22A3-D563-A2C4-5888-698E8FC526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98628" y="3820326"/>
            <a:ext cx="4357114" cy="2723196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516233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396F05-85CC-3B91-B1EB-98FA924AC5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015867-146C-9684-3434-8447ED5AB7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72559"/>
            <a:ext cx="9144000" cy="2387600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 Black" panose="020B0A04020102020204" pitchFamily="34" charset="0"/>
              </a:rPr>
              <a:t>1440 x 1440</a:t>
            </a:r>
            <a:endParaRPr lang="en-IN" sz="33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4451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8513A7-94E1-E77A-BD26-72D4ADC356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652" y="1377600"/>
            <a:ext cx="3808915" cy="380891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605598C-7191-362B-7821-07A738AE302C}"/>
              </a:ext>
            </a:extLst>
          </p:cNvPr>
          <p:cNvSpPr txBox="1"/>
          <p:nvPr/>
        </p:nvSpPr>
        <p:spPr>
          <a:xfrm>
            <a:off x="5161780" y="360507"/>
            <a:ext cx="1376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1440 x 1440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1D9B92F-AAE9-9334-A703-B79C11D485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91542" y="1377600"/>
            <a:ext cx="3808915" cy="3808915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8964399-F057-F80C-2236-D21F329EFF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93271" y="1377600"/>
            <a:ext cx="3808915" cy="3808915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0069725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687F2A-23E9-1BAF-86C7-6A6C2F0E9A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6F7F2-BA7D-8D27-1E8D-6519E2CFFA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72559"/>
            <a:ext cx="9144000" cy="2387600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 Black" panose="020B0A04020102020204" pitchFamily="34" charset="0"/>
              </a:rPr>
              <a:t>888 x 854</a:t>
            </a:r>
            <a:endParaRPr lang="en-IN" sz="33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0064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D55069-DC9D-ECA2-F8BD-9D5B2F61F5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7F1A99B-1A22-D917-DFBB-A073AB9590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660" y="1450518"/>
            <a:ext cx="3940968" cy="379007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DF3A3B9-AD0C-EF7D-0B5E-D27500FFA1CA}"/>
              </a:ext>
            </a:extLst>
          </p:cNvPr>
          <p:cNvSpPr txBox="1"/>
          <p:nvPr/>
        </p:nvSpPr>
        <p:spPr>
          <a:xfrm>
            <a:off x="5161780" y="360507"/>
            <a:ext cx="1376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888 x 854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6A4652-EF4C-6E2A-C030-C335B0075D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32550" y="1450518"/>
            <a:ext cx="3940968" cy="3790076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6A4BC5B-5998-E1FF-2BE2-A221F383B5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34279" y="1450518"/>
            <a:ext cx="3940968" cy="3790076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699289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8CC53E-213C-EBAF-98E9-2D608B508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431CCA-D99F-EB7E-EC0C-4BC2AC029E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72559"/>
            <a:ext cx="9144000" cy="2387600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 Black" panose="020B0A04020102020204" pitchFamily="34" charset="0"/>
              </a:rPr>
              <a:t>984 x 558</a:t>
            </a:r>
            <a:endParaRPr lang="en-IN" sz="33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276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36BFA3-8F16-BE12-22A9-52E3073159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F5CA531-A64A-24F0-A549-C197012649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1965" y="946164"/>
            <a:ext cx="4686938" cy="2657837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B4B5367-3E0C-0DC3-E3AF-6D8F8D5E7542}"/>
              </a:ext>
            </a:extLst>
          </p:cNvPr>
          <p:cNvSpPr txBox="1"/>
          <p:nvPr/>
        </p:nvSpPr>
        <p:spPr>
          <a:xfrm>
            <a:off x="5161780" y="360507"/>
            <a:ext cx="1376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984 x 558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92F36C2-2298-56BB-A2DF-1691873BDE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4898" y="946164"/>
            <a:ext cx="4686938" cy="2657837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C242E00-1C1C-2C64-B3E2-039BE25FB7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1429" y="3820326"/>
            <a:ext cx="4686938" cy="2657837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0369760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4C2A48-4617-5229-5389-E68C7871E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20580F-9A2A-4E93-2525-3E7453BF1C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72559"/>
            <a:ext cx="9144000" cy="2387600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 Black" panose="020B0A04020102020204" pitchFamily="34" charset="0"/>
              </a:rPr>
              <a:t>984 x 559</a:t>
            </a:r>
            <a:endParaRPr lang="en-IN" sz="33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18872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02B16D-5AD1-4A57-0212-19D09679E5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B85DBC-1A1D-5729-7C64-17F205E044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6157" y="946164"/>
            <a:ext cx="4678553" cy="2657837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810EC41-1EC1-E659-2258-5F5FDC3CC191}"/>
              </a:ext>
            </a:extLst>
          </p:cNvPr>
          <p:cNvSpPr txBox="1"/>
          <p:nvPr/>
        </p:nvSpPr>
        <p:spPr>
          <a:xfrm>
            <a:off x="5161780" y="360507"/>
            <a:ext cx="1376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984 x 559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E3210C8-3B7D-A8B0-5238-70D9B7BA21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9090" y="946164"/>
            <a:ext cx="4678553" cy="2657837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7719347-7413-AA6E-593B-F247D02334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5621" y="3820326"/>
            <a:ext cx="4678553" cy="2657837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712588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8158f467-f592-4f68-b205-41e7c092277d}" enabled="1" method="Standard" siteId="{66295b3b-c4fd-41af-a077-c0ec2a40e369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1320</TotalTime>
  <Words>47</Words>
  <Application>Microsoft Office PowerPoint</Application>
  <PresentationFormat>Widescreen</PresentationFormat>
  <Paragraphs>15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Arial Black</vt:lpstr>
      <vt:lpstr>Calibri</vt:lpstr>
      <vt:lpstr>Calibri Light</vt:lpstr>
      <vt:lpstr>Office Theme</vt:lpstr>
      <vt:lpstr>Zepto Platinum Charge </vt:lpstr>
      <vt:lpstr>1440 x 1440</vt:lpstr>
      <vt:lpstr>PowerPoint Presentation</vt:lpstr>
      <vt:lpstr>888 x 854</vt:lpstr>
      <vt:lpstr>PowerPoint Presentation</vt:lpstr>
      <vt:lpstr>984 x 558</vt:lpstr>
      <vt:lpstr>PowerPoint Presentation</vt:lpstr>
      <vt:lpstr>984 x 559</vt:lpstr>
      <vt:lpstr>PowerPoint Presentation</vt:lpstr>
      <vt:lpstr>1168 x 1460</vt:lpstr>
      <vt:lpstr>PowerPoint Presentation</vt:lpstr>
      <vt:lpstr>459 x 612</vt:lpstr>
      <vt:lpstr>PowerPoint Presentation</vt:lpstr>
      <vt:lpstr>912 x 570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Amazon</dc:title>
  <dc:creator>Bhagyashree</dc:creator>
  <cp:lastModifiedBy>Nilesh Singh Bashera</cp:lastModifiedBy>
  <cp:revision>48</cp:revision>
  <dcterms:created xsi:type="dcterms:W3CDTF">2026-01-08T14:37:36Z</dcterms:created>
  <dcterms:modified xsi:type="dcterms:W3CDTF">2026-04-22T12:27:36Z</dcterms:modified>
</cp:coreProperties>
</file>